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bolumkjorst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800" dirty="0" smtClean="0"/>
              <a:t>Misjonsrapport oktober 2016</a:t>
            </a:r>
            <a:endParaRPr lang="nb-NO" sz="4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Familien Bølum Kjørstad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50" y="2838947"/>
            <a:ext cx="1672046" cy="1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Misjonsrapport </a:t>
            </a:r>
            <a:r>
              <a:rPr lang="nb-NO" sz="3200" dirty="0" err="1" smtClean="0"/>
              <a:t>okt</a:t>
            </a:r>
            <a:r>
              <a:rPr lang="nb-NO" sz="3200" dirty="0" smtClean="0"/>
              <a:t> 2016 familien Bølum Kjørstad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Vi har blitt tatt godt </a:t>
            </a:r>
            <a:r>
              <a:rPr lang="nb-NO" dirty="0" smtClean="0"/>
              <a:t>imot </a:t>
            </a:r>
            <a:r>
              <a:rPr lang="nb-NO" dirty="0"/>
              <a:t>av pastor og eldste i menigheten, og av presidenten for pinsebevegelsen i Paraguay</a:t>
            </a:r>
            <a:r>
              <a:rPr lang="nb-NO" dirty="0" smtClean="0"/>
              <a:t>. </a:t>
            </a:r>
            <a:r>
              <a:rPr lang="nb-NO" dirty="0" smtClean="0"/>
              <a:t>En snarvisitt av Bjørn fra PYM ble det også. (bilde </a:t>
            </a:r>
            <a:r>
              <a:rPr lang="nb-NO" dirty="0" smtClean="0"/>
              <a:t>under)</a:t>
            </a:r>
            <a:br>
              <a:rPr lang="nb-NO" dirty="0" smtClean="0"/>
            </a:br>
            <a:endParaRPr lang="nb-NO" dirty="0"/>
          </a:p>
          <a:p>
            <a:r>
              <a:rPr lang="nb-NO" dirty="0"/>
              <a:t>Vi har det bra på tross av kultursjokk og utfordringer med </a:t>
            </a:r>
            <a:r>
              <a:rPr lang="nb-NO" dirty="0" smtClean="0"/>
              <a:t>språket!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/>
          <a:stretch/>
        </p:blipFill>
        <p:spPr>
          <a:xfrm>
            <a:off x="10718276" y="712400"/>
            <a:ext cx="1615306" cy="116259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0"/>
          <a:stretch/>
        </p:blipFill>
        <p:spPr>
          <a:xfrm>
            <a:off x="3042207" y="4279769"/>
            <a:ext cx="5438492" cy="24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Jeremia trives godt sammen med vår </a:t>
            </a:r>
            <a:r>
              <a:rPr lang="nb-NO" dirty="0" smtClean="0"/>
              <a:t>volontør Victoria</a:t>
            </a:r>
            <a:r>
              <a:rPr lang="nb-NO" dirty="0" smtClean="0"/>
              <a:t>.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 smtClean="0"/>
              <a:t>bilde til venstre)</a:t>
            </a:r>
            <a:br>
              <a:rPr lang="nb-NO" dirty="0" smtClean="0"/>
            </a:br>
            <a:endParaRPr lang="nb-NO" dirty="0"/>
          </a:p>
          <a:p>
            <a:pPr lvl="0"/>
            <a:r>
              <a:rPr lang="nb-NO" dirty="0"/>
              <a:t>Samuel har begynt på skolen og klarer seg bra selv om han ikke forstår noe særlig spansk enda. </a:t>
            </a:r>
            <a:r>
              <a:rPr lang="nb-NO" dirty="0" smtClean="0"/>
              <a:t>Han har </a:t>
            </a:r>
            <a:r>
              <a:rPr lang="nb-NO" dirty="0"/>
              <a:t>mange å leke med i friminuttet</a:t>
            </a:r>
            <a:r>
              <a:rPr lang="nb-NO" dirty="0" smtClean="0"/>
              <a:t>.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/>
              <a:t>bilde </a:t>
            </a:r>
            <a:r>
              <a:rPr lang="nb-NO" dirty="0" smtClean="0"/>
              <a:t>til høyre)</a:t>
            </a:r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Misjonsrapport </a:t>
            </a:r>
            <a:r>
              <a:rPr lang="nb-NO" sz="3200" dirty="0" err="1" smtClean="0"/>
              <a:t>okt</a:t>
            </a:r>
            <a:r>
              <a:rPr lang="nb-NO" sz="3200" dirty="0" smtClean="0"/>
              <a:t> 2016 familien Bølum Kjørstad</a:t>
            </a:r>
            <a:endParaRPr lang="nb-NO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/>
          <a:stretch/>
        </p:blipFill>
        <p:spPr>
          <a:xfrm>
            <a:off x="10718276" y="712400"/>
            <a:ext cx="1615306" cy="116259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r="14166"/>
          <a:stretch/>
        </p:blipFill>
        <p:spPr>
          <a:xfrm rot="16200000">
            <a:off x="2398555" y="4538441"/>
            <a:ext cx="2109306" cy="21810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34" y="4574300"/>
            <a:ext cx="3168913" cy="21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31572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Vi konsentrerer oss nå om å bli kjent med stedet og hvordan ting fungerer, bygge relasjoner med lederne i menigheten, lære spansk samt gjøre klart internatet til studenter fra Gå ut senteret kommer i midten av november</a:t>
            </a:r>
            <a:r>
              <a:rPr lang="nb-NO" dirty="0" smtClean="0"/>
              <a:t>. (</a:t>
            </a:r>
            <a:r>
              <a:rPr lang="nb-NO" dirty="0"/>
              <a:t>bilde </a:t>
            </a:r>
            <a:r>
              <a:rPr lang="nb-NO" dirty="0" smtClean="0"/>
              <a:t>under)</a:t>
            </a:r>
          </a:p>
          <a:p>
            <a:pPr marL="0" lv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lvl="0"/>
            <a:r>
              <a:rPr lang="nb-NO" dirty="0"/>
              <a:t>Se vår blogg </a:t>
            </a:r>
            <a:r>
              <a:rPr lang="nb-NO" dirty="0">
                <a:hlinkClick r:id="rId2"/>
              </a:rPr>
              <a:t>bolumkjorstad.com</a:t>
            </a:r>
            <a:r>
              <a:rPr lang="nb-NO" dirty="0"/>
              <a:t> for mer </a:t>
            </a:r>
            <a:r>
              <a:rPr lang="nb-NO" dirty="0" smtClean="0"/>
              <a:t>informasjon.</a:t>
            </a:r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Misjonsrapport </a:t>
            </a:r>
            <a:r>
              <a:rPr lang="nb-NO" sz="3200" dirty="0" err="1" smtClean="0"/>
              <a:t>okt</a:t>
            </a:r>
            <a:r>
              <a:rPr lang="nb-NO" sz="3200" dirty="0" smtClean="0"/>
              <a:t> 2016 familien Bølum Kjørstad</a:t>
            </a:r>
            <a:endParaRPr lang="nb-NO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/>
          <a:stretch/>
        </p:blipFill>
        <p:spPr>
          <a:xfrm>
            <a:off x="10718276" y="712400"/>
            <a:ext cx="1615306" cy="116259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44" y="3791877"/>
            <a:ext cx="3659773" cy="2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62</TotalTime>
  <Words>112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Misjonsrapport oktober 2016</vt:lpstr>
      <vt:lpstr>Misjonsrapport okt 2016 familien Bølum Kjørstad</vt:lpstr>
      <vt:lpstr>Misjonsrapport okt 2016 familien Bølum Kjørstad</vt:lpstr>
      <vt:lpstr>Misjonsrapport okt 2016 familien Bølum Kjørstad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Misjonsrapport oktober 2016</dc:title>
  <dc:creator>Thomas Bølum Kjørstad</dc:creator>
  <cp:lastModifiedBy>Thomas Bølum Kjørstad</cp:lastModifiedBy>
  <cp:revision>7</cp:revision>
  <dcterms:created xsi:type="dcterms:W3CDTF">2016-10-11T12:51:25Z</dcterms:created>
  <dcterms:modified xsi:type="dcterms:W3CDTF">2016-10-24T22:14:48Z</dcterms:modified>
</cp:coreProperties>
</file>